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3" r:id="rId7"/>
    <p:sldId id="264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048574-403A-4232-9B7B-E4E1926F102A}" v="6" dt="2023-12-19T08:51:15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4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leroy" userId="888d55c3e841808d" providerId="LiveId" clId="{65048574-403A-4232-9B7B-E4E1926F102A}"/>
    <pc:docChg chg="custSel addSld delSld modSld">
      <pc:chgData name="alexandra leroy" userId="888d55c3e841808d" providerId="LiveId" clId="{65048574-403A-4232-9B7B-E4E1926F102A}" dt="2023-12-19T08:51:29.026" v="1128"/>
      <pc:docMkLst>
        <pc:docMk/>
      </pc:docMkLst>
      <pc:sldChg chg="modSp mod">
        <pc:chgData name="alexandra leroy" userId="888d55c3e841808d" providerId="LiveId" clId="{65048574-403A-4232-9B7B-E4E1926F102A}" dt="2023-12-19T08:24:04.218" v="3" actId="20577"/>
        <pc:sldMkLst>
          <pc:docMk/>
          <pc:sldMk cId="67965659" sldId="256"/>
        </pc:sldMkLst>
        <pc:spChg chg="mod">
          <ac:chgData name="alexandra leroy" userId="888d55c3e841808d" providerId="LiveId" clId="{65048574-403A-4232-9B7B-E4E1926F102A}" dt="2023-12-19T08:24:04.218" v="3" actId="20577"/>
          <ac:spMkLst>
            <pc:docMk/>
            <pc:sldMk cId="67965659" sldId="256"/>
            <ac:spMk id="2" creationId="{9CC5534C-BFB8-B574-E4FF-747AD4C87BB5}"/>
          </ac:spMkLst>
        </pc:spChg>
      </pc:sldChg>
      <pc:sldChg chg="addSp modSp mod">
        <pc:chgData name="alexandra leroy" userId="888d55c3e841808d" providerId="LiveId" clId="{65048574-403A-4232-9B7B-E4E1926F102A}" dt="2023-12-19T08:32:31.112" v="718" actId="20577"/>
        <pc:sldMkLst>
          <pc:docMk/>
          <pc:sldMk cId="3592037420" sldId="257"/>
        </pc:sldMkLst>
        <pc:spChg chg="mod">
          <ac:chgData name="alexandra leroy" userId="888d55c3e841808d" providerId="LiveId" clId="{65048574-403A-4232-9B7B-E4E1926F102A}" dt="2023-12-19T08:25:20.801" v="86" actId="20577"/>
          <ac:spMkLst>
            <pc:docMk/>
            <pc:sldMk cId="3592037420" sldId="257"/>
            <ac:spMk id="2" creationId="{2B673BE4-8614-118A-D92F-BF53E9DBB738}"/>
          </ac:spMkLst>
        </pc:spChg>
        <pc:spChg chg="add mod">
          <ac:chgData name="alexandra leroy" userId="888d55c3e841808d" providerId="LiveId" clId="{65048574-403A-4232-9B7B-E4E1926F102A}" dt="2023-12-19T08:32:31.112" v="718" actId="20577"/>
          <ac:spMkLst>
            <pc:docMk/>
            <pc:sldMk cId="3592037420" sldId="257"/>
            <ac:spMk id="3" creationId="{7D7E0A8B-A679-5A2C-6D14-DEB7BE6690BD}"/>
          </ac:spMkLst>
        </pc:spChg>
      </pc:sldChg>
      <pc:sldChg chg="del">
        <pc:chgData name="alexandra leroy" userId="888d55c3e841808d" providerId="LiveId" clId="{65048574-403A-4232-9B7B-E4E1926F102A}" dt="2023-12-19T08:35:30.968" v="845" actId="47"/>
        <pc:sldMkLst>
          <pc:docMk/>
          <pc:sldMk cId="3364090845" sldId="258"/>
        </pc:sldMkLst>
      </pc:sldChg>
      <pc:sldChg chg="modSp mod">
        <pc:chgData name="alexandra leroy" userId="888d55c3e841808d" providerId="LiveId" clId="{65048574-403A-4232-9B7B-E4E1926F102A}" dt="2023-12-19T08:37:11.901" v="870" actId="20577"/>
        <pc:sldMkLst>
          <pc:docMk/>
          <pc:sldMk cId="2195277186" sldId="259"/>
        </pc:sldMkLst>
        <pc:spChg chg="mod">
          <ac:chgData name="alexandra leroy" userId="888d55c3e841808d" providerId="LiveId" clId="{65048574-403A-4232-9B7B-E4E1926F102A}" dt="2023-12-19T08:37:11.901" v="870" actId="20577"/>
          <ac:spMkLst>
            <pc:docMk/>
            <pc:sldMk cId="2195277186" sldId="259"/>
            <ac:spMk id="2" creationId="{2B673BE4-8614-118A-D92F-BF53E9DBB738}"/>
          </ac:spMkLst>
        </pc:spChg>
        <pc:spChg chg="mod">
          <ac:chgData name="alexandra leroy" userId="888d55c3e841808d" providerId="LiveId" clId="{65048574-403A-4232-9B7B-E4E1926F102A}" dt="2023-12-19T08:37:00.762" v="855" actId="13926"/>
          <ac:spMkLst>
            <pc:docMk/>
            <pc:sldMk cId="2195277186" sldId="259"/>
            <ac:spMk id="4" creationId="{6696CD93-47B5-5658-F1E0-FE69C3A58EE3}"/>
          </ac:spMkLst>
        </pc:spChg>
      </pc:sldChg>
      <pc:sldChg chg="del">
        <pc:chgData name="alexandra leroy" userId="888d55c3e841808d" providerId="LiveId" clId="{65048574-403A-4232-9B7B-E4E1926F102A}" dt="2023-12-19T08:35:29.433" v="844" actId="47"/>
        <pc:sldMkLst>
          <pc:docMk/>
          <pc:sldMk cId="3778883387" sldId="260"/>
        </pc:sldMkLst>
      </pc:sldChg>
      <pc:sldChg chg="modSp mod">
        <pc:chgData name="alexandra leroy" userId="888d55c3e841808d" providerId="LiveId" clId="{65048574-403A-4232-9B7B-E4E1926F102A}" dt="2023-12-19T08:34:10.162" v="800" actId="20577"/>
        <pc:sldMkLst>
          <pc:docMk/>
          <pc:sldMk cId="3505700510" sldId="261"/>
        </pc:sldMkLst>
        <pc:spChg chg="mod">
          <ac:chgData name="alexandra leroy" userId="888d55c3e841808d" providerId="LiveId" clId="{65048574-403A-4232-9B7B-E4E1926F102A}" dt="2023-12-19T08:33:39.040" v="729" actId="20577"/>
          <ac:spMkLst>
            <pc:docMk/>
            <pc:sldMk cId="3505700510" sldId="261"/>
            <ac:spMk id="2" creationId="{2B673BE4-8614-118A-D92F-BF53E9DBB738}"/>
          </ac:spMkLst>
        </pc:spChg>
        <pc:spChg chg="mod">
          <ac:chgData name="alexandra leroy" userId="888d55c3e841808d" providerId="LiveId" clId="{65048574-403A-4232-9B7B-E4E1926F102A}" dt="2023-12-19T08:34:10.162" v="800" actId="20577"/>
          <ac:spMkLst>
            <pc:docMk/>
            <pc:sldMk cId="3505700510" sldId="261"/>
            <ac:spMk id="3" creationId="{7D7E0A8B-A679-5A2C-6D14-DEB7BE6690BD}"/>
          </ac:spMkLst>
        </pc:spChg>
      </pc:sldChg>
      <pc:sldChg chg="addSp modSp mod">
        <pc:chgData name="alexandra leroy" userId="888d55c3e841808d" providerId="LiveId" clId="{65048574-403A-4232-9B7B-E4E1926F102A}" dt="2023-12-19T08:40:41.771" v="1102" actId="13926"/>
        <pc:sldMkLst>
          <pc:docMk/>
          <pc:sldMk cId="1803628365" sldId="262"/>
        </pc:sldMkLst>
        <pc:spChg chg="mod">
          <ac:chgData name="alexandra leroy" userId="888d55c3e841808d" providerId="LiveId" clId="{65048574-403A-4232-9B7B-E4E1926F102A}" dt="2023-12-19T08:34:36.629" v="809" actId="20577"/>
          <ac:spMkLst>
            <pc:docMk/>
            <pc:sldMk cId="1803628365" sldId="262"/>
            <ac:spMk id="2" creationId="{2B673BE4-8614-118A-D92F-BF53E9DBB738}"/>
          </ac:spMkLst>
        </pc:spChg>
        <pc:spChg chg="mod">
          <ac:chgData name="alexandra leroy" userId="888d55c3e841808d" providerId="LiveId" clId="{65048574-403A-4232-9B7B-E4E1926F102A}" dt="2023-12-19T08:40:41.771" v="1102" actId="13926"/>
          <ac:spMkLst>
            <pc:docMk/>
            <pc:sldMk cId="1803628365" sldId="262"/>
            <ac:spMk id="3" creationId="{7D7E0A8B-A679-5A2C-6D14-DEB7BE6690BD}"/>
          </ac:spMkLst>
        </pc:spChg>
        <pc:spChg chg="add mod">
          <ac:chgData name="alexandra leroy" userId="888d55c3e841808d" providerId="LiveId" clId="{65048574-403A-4232-9B7B-E4E1926F102A}" dt="2023-12-19T08:40:27.358" v="1100" actId="1036"/>
          <ac:spMkLst>
            <pc:docMk/>
            <pc:sldMk cId="1803628365" sldId="262"/>
            <ac:spMk id="4" creationId="{3D9C7392-D2C4-83BE-FE7E-1B5DD30D7D2E}"/>
          </ac:spMkLst>
        </pc:spChg>
      </pc:sldChg>
      <pc:sldChg chg="modSp mod">
        <pc:chgData name="alexandra leroy" userId="888d55c3e841808d" providerId="LiveId" clId="{65048574-403A-4232-9B7B-E4E1926F102A}" dt="2023-12-19T08:51:10.486" v="1126" actId="20577"/>
        <pc:sldMkLst>
          <pc:docMk/>
          <pc:sldMk cId="388174772" sldId="263"/>
        </pc:sldMkLst>
        <pc:spChg chg="mod">
          <ac:chgData name="alexandra leroy" userId="888d55c3e841808d" providerId="LiveId" clId="{65048574-403A-4232-9B7B-E4E1926F102A}" dt="2023-12-19T08:51:10.486" v="1126" actId="20577"/>
          <ac:spMkLst>
            <pc:docMk/>
            <pc:sldMk cId="388174772" sldId="263"/>
            <ac:spMk id="2" creationId="{2B673BE4-8614-118A-D92F-BF53E9DBB738}"/>
          </ac:spMkLst>
        </pc:spChg>
      </pc:sldChg>
      <pc:sldChg chg="modSp add mod">
        <pc:chgData name="alexandra leroy" userId="888d55c3e841808d" providerId="LiveId" clId="{65048574-403A-4232-9B7B-E4E1926F102A}" dt="2023-12-19T08:51:29.026" v="1128"/>
        <pc:sldMkLst>
          <pc:docMk/>
          <pc:sldMk cId="1920506117" sldId="264"/>
        </pc:sldMkLst>
        <pc:spChg chg="mod">
          <ac:chgData name="alexandra leroy" userId="888d55c3e841808d" providerId="LiveId" clId="{65048574-403A-4232-9B7B-E4E1926F102A}" dt="2023-12-19T08:51:29.026" v="1128"/>
          <ac:spMkLst>
            <pc:docMk/>
            <pc:sldMk cId="1920506117" sldId="264"/>
            <ac:spMk id="4" creationId="{6696CD93-47B5-5658-F1E0-FE69C3A58E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A66B89-4D27-9E73-BAD2-DF06374A8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ED4E69-850C-3E38-0C9F-B3E62D964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18BA98-8BC8-E662-D5E8-7AF3E4153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0CE31F-12B9-E7CC-FBEB-21B115F31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902129-956E-EDF3-5853-8A9AEBFE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71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5F2773-FB3E-1E13-6604-7E9D783D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AB26C1-386B-92E2-982A-BE51E9C27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65DD93-B9C3-7010-B513-DDFFCE344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BE06B-A153-F6F2-8001-C32E905C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461295-4E2D-BA40-9071-36BBF3D47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22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01378D-7847-1C0C-0224-CCF3110AA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26F3EA-879F-DA7B-9E7F-75ED79EC4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75C7A-4364-8F4E-4B9B-4388B0BD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89D285-DBAD-331F-B743-E31BCFDC4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F3B71-0388-3911-1FBA-5501C255B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435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EF539B-2C82-EDA9-6033-A3BF017D0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2B0FB2-5322-AAC0-573D-A7C1DE4D3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4E4697-518A-3652-ED6E-BEF761B10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490D7A-03BA-33FE-DAF5-47DF4235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CF0F08-B9B0-DE75-957C-5913FBC6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09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7EE15F-74F1-86E1-B97C-914D104BA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FF413A-673D-4DEA-932E-D18D6CDBE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920B12-BF3D-3C57-A022-CA96534F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1C50D6-A242-750C-14A5-8BB748BF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3049A9-0BBB-0785-2E9E-ABF7BB691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44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5B845-095A-38B8-6D5B-581886611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C387E1-58A3-DD15-D010-ECBE153B1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1C6794-7D82-B88D-9ABB-D17DE71D6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052391-9758-E538-F00A-41AD1752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602234-C3B9-C233-54D6-90CCBE91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C8A0E0-F4BF-7593-39E4-811EA77F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0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05A69-DC39-DCC5-7ED3-78D9118D4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B5B90E-E115-7658-C24C-545BF8277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66327D-7FC2-6563-6BFE-EEF53E228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8FF732-E2E3-8103-F735-135A429A4F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C8545B-0ACA-A055-236F-B073697B0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3C74B8-1DB0-C16C-BA09-4DC1F7C8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297E2E5-9EE2-62F9-4364-AE0FF0AE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D1FFB25-C512-CD1B-1E0C-D826DCE4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238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E66EE-8A7D-5CAA-A5E5-D38D2C13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D27059-3BC6-C856-36C5-D5538E219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E0D933-9D0F-CBB5-C352-44645499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4497E3-B34D-AAC0-09D4-C251592D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11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9A1363-C667-6357-BBE8-BDF9FE3EC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7C64A39-DD58-3A55-33A7-22728E70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6673EE-8E0F-A3E0-ABBB-B595200CB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42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95990-DD36-58DA-8D3F-568FCF373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F40667-FCF6-FF2E-B505-575E4DC5F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344523D-81C4-35BC-6B8C-3A47C9960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89A431-70BA-C739-5C72-CA8391F34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28982C-D564-DD2B-974D-791B2BBF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D5BD49-981E-C7E9-C7FE-635368F64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91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BEE201-4475-F974-F82D-FF4E92EC6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492D2DD-61D5-0781-068C-463D1D7F9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22D2AB-F38A-BEA1-994D-61FA07EC1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22327A-AFD9-01B1-F0FE-5D438684F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972313-46FE-CA15-16E2-821DEBB0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068960-4763-0626-94AF-B3142A818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15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2D63CB4-20D2-65F4-8420-4778BDD16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A6CC0D-F03C-6E2B-E45B-A7B072D90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7FA10D-1C5E-26DE-32F2-8F8B76EB6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1468D-9967-4520-AD9E-C324E38700C8}" type="datetimeFigureOut">
              <a:rPr lang="fr-FR" smtClean="0"/>
              <a:t>19/12/2023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395293-4E2F-F696-9596-484DB592EB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53BF53-403A-DABD-3F22-619BE89BE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A6AE0-B297-4FB9-9B49-7F02525C77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3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ngua.com/fr/anglais/ecoute/i-love-my-family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5534C-BFB8-B574-E4FF-747AD4C87B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English</a:t>
            </a:r>
            <a:br>
              <a:rPr lang="fr-FR" dirty="0"/>
            </a:br>
            <a:r>
              <a:rPr lang="fr-FR" dirty="0"/>
              <a:t>20th </a:t>
            </a:r>
            <a:r>
              <a:rPr lang="fr-FR" dirty="0" err="1"/>
              <a:t>December</a:t>
            </a:r>
            <a:r>
              <a:rPr lang="fr-FR" dirty="0"/>
              <a:t> 2023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BE35F4-1F4D-5170-13C0-67115F90FD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2981"/>
          </a:xfrm>
        </p:spPr>
        <p:txBody>
          <a:bodyPr>
            <a:noAutofit/>
          </a:bodyPr>
          <a:lstStyle/>
          <a:p>
            <a:r>
              <a:rPr lang="fr-FR" sz="2800" dirty="0" err="1"/>
              <a:t>Grammar</a:t>
            </a:r>
            <a:br>
              <a:rPr lang="fr-FR" sz="2800" dirty="0"/>
            </a:br>
            <a:r>
              <a:rPr lang="fr-FR" sz="2800" dirty="0"/>
              <a:t>Verbe to </a:t>
            </a:r>
            <a:r>
              <a:rPr lang="fr-FR" sz="2800" dirty="0" err="1"/>
              <a:t>be</a:t>
            </a:r>
            <a:r>
              <a:rPr lang="fr-FR" sz="2800" dirty="0"/>
              <a:t> and Verbe en </a:t>
            </a:r>
            <a:r>
              <a:rPr lang="fr-FR" sz="2800" dirty="0" err="1"/>
              <a:t>ing</a:t>
            </a:r>
            <a:endParaRPr lang="fr-FR" sz="2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7E0A8B-A679-5A2C-6D14-DEB7BE6690BD}"/>
              </a:ext>
            </a:extLst>
          </p:cNvPr>
          <p:cNvSpPr txBox="1"/>
          <p:nvPr/>
        </p:nvSpPr>
        <p:spPr>
          <a:xfrm>
            <a:off x="822385" y="2409645"/>
            <a:ext cx="105874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présent progressif s’emploi pour les actions actuellement en progrès, qui se font en ce moment.</a:t>
            </a:r>
          </a:p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doing</a:t>
            </a:r>
            <a:r>
              <a:rPr lang="fr-FR" dirty="0"/>
              <a:t>? He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playing</a:t>
            </a:r>
            <a:r>
              <a:rPr lang="fr-FR" dirty="0"/>
              <a:t> tennis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brother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Le présent simple s’emploie pour l’énoncé de vérités permanentes.</a:t>
            </a:r>
          </a:p>
          <a:p>
            <a:r>
              <a:rPr lang="fr-FR" dirty="0"/>
              <a:t>He </a:t>
            </a:r>
            <a:r>
              <a:rPr lang="fr-FR" dirty="0" err="1"/>
              <a:t>plays</a:t>
            </a:r>
            <a:r>
              <a:rPr lang="fr-FR" dirty="0"/>
              <a:t> tennis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well</a:t>
            </a:r>
            <a:r>
              <a:rPr lang="fr-FR" dirty="0"/>
              <a:t>.</a:t>
            </a:r>
          </a:p>
          <a:p>
            <a:r>
              <a:rPr lang="fr-FR" dirty="0"/>
              <a:t>Et les actions répétées: He </a:t>
            </a:r>
            <a:r>
              <a:rPr lang="fr-FR" dirty="0" err="1"/>
              <a:t>plays</a:t>
            </a:r>
            <a:r>
              <a:rPr lang="fr-FR" dirty="0"/>
              <a:t> tennis on </a:t>
            </a:r>
            <a:r>
              <a:rPr lang="fr-FR" dirty="0" err="1"/>
              <a:t>Sundays</a:t>
            </a:r>
            <a:r>
              <a:rPr lang="fr-FR" dirty="0"/>
              <a:t>.</a:t>
            </a:r>
          </a:p>
          <a:p>
            <a:r>
              <a:rPr lang="fr-FR" dirty="0"/>
              <a:t>Remarque: Au participe présent on redouble la consonne finale avant le suffixe </a:t>
            </a:r>
            <a:r>
              <a:rPr lang="fr-FR" dirty="0" err="1"/>
              <a:t>ing</a:t>
            </a:r>
            <a:r>
              <a:rPr lang="fr-FR" dirty="0"/>
              <a:t> quand le verbe se termine par une seule consonne précédée d’une seule voyelle et que la syllabe est accentuée.</a:t>
            </a:r>
          </a:p>
          <a:p>
            <a:r>
              <a:rPr lang="fr-FR" dirty="0"/>
              <a:t>Tu run </a:t>
            </a:r>
            <a:r>
              <a:rPr lang="fr-FR" dirty="0">
                <a:sym typeface="Wingdings" panose="05000000000000000000" pitchFamily="2" charset="2"/>
              </a:rPr>
              <a:t> running; to admit  </a:t>
            </a:r>
            <a:r>
              <a:rPr lang="fr-FR" dirty="0" err="1">
                <a:sym typeface="Wingdings" panose="05000000000000000000" pitchFamily="2" charset="2"/>
              </a:rPr>
              <a:t>admitting</a:t>
            </a:r>
            <a:r>
              <a:rPr lang="fr-FR" dirty="0">
                <a:sym typeface="Wingdings" panose="05000000000000000000" pitchFamily="2" charset="2"/>
              </a:rPr>
              <a:t>.</a:t>
            </a:r>
          </a:p>
          <a:p>
            <a:r>
              <a:rPr lang="fr-FR" dirty="0">
                <a:sym typeface="Wingdings" panose="05000000000000000000" pitchFamily="2" charset="2"/>
              </a:rPr>
              <a:t>Mais</a:t>
            </a:r>
          </a:p>
          <a:p>
            <a:r>
              <a:rPr lang="fr-FR" dirty="0">
                <a:sym typeface="Wingdings" panose="05000000000000000000" pitchFamily="2" charset="2"/>
              </a:rPr>
              <a:t>To </a:t>
            </a:r>
            <a:r>
              <a:rPr lang="fr-FR" dirty="0" err="1">
                <a:sym typeface="Wingdings" panose="05000000000000000000" pitchFamily="2" charset="2"/>
              </a:rPr>
              <a:t>rain</a:t>
            </a:r>
            <a:r>
              <a:rPr lang="fr-FR" dirty="0">
                <a:sym typeface="Wingdings" panose="05000000000000000000" pitchFamily="2" charset="2"/>
              </a:rPr>
              <a:t>: </a:t>
            </a:r>
            <a:r>
              <a:rPr lang="fr-FR" dirty="0" err="1">
                <a:sym typeface="Wingdings" panose="05000000000000000000" pitchFamily="2" charset="2"/>
              </a:rPr>
              <a:t>raining</a:t>
            </a: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To </a:t>
            </a:r>
            <a:r>
              <a:rPr lang="fr-FR" dirty="0" err="1">
                <a:sym typeface="Wingdings" panose="05000000000000000000" pitchFamily="2" charset="2"/>
              </a:rPr>
              <a:t>hunt</a:t>
            </a:r>
            <a:r>
              <a:rPr lang="fr-FR" dirty="0">
                <a:sym typeface="Wingdings" panose="05000000000000000000" pitchFamily="2" charset="2"/>
              </a:rPr>
              <a:t>: </a:t>
            </a:r>
            <a:r>
              <a:rPr lang="fr-FR" dirty="0" err="1">
                <a:sym typeface="Wingdings" panose="05000000000000000000" pitchFamily="2" charset="2"/>
              </a:rPr>
              <a:t>hunting</a:t>
            </a: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To open: </a:t>
            </a:r>
            <a:r>
              <a:rPr lang="fr-FR" dirty="0" err="1">
                <a:sym typeface="Wingdings" panose="05000000000000000000" pitchFamily="2" charset="2"/>
              </a:rPr>
              <a:t>opening</a:t>
            </a: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To </a:t>
            </a:r>
            <a:r>
              <a:rPr lang="fr-FR" dirty="0" err="1">
                <a:sym typeface="Wingdings" panose="05000000000000000000" pitchFamily="2" charset="2"/>
              </a:rPr>
              <a:t>hope</a:t>
            </a:r>
            <a:r>
              <a:rPr lang="fr-FR" dirty="0">
                <a:sym typeface="Wingdings" panose="05000000000000000000" pitchFamily="2" charset="2"/>
              </a:rPr>
              <a:t>: </a:t>
            </a:r>
            <a:r>
              <a:rPr lang="fr-FR" dirty="0" err="1">
                <a:sym typeface="Wingdings" panose="05000000000000000000" pitchFamily="2" charset="2"/>
              </a:rPr>
              <a:t>hoping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203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2981"/>
          </a:xfrm>
        </p:spPr>
        <p:txBody>
          <a:bodyPr>
            <a:noAutofit/>
          </a:bodyPr>
          <a:lstStyle/>
          <a:p>
            <a:r>
              <a:rPr lang="fr-FR" sz="2800" dirty="0" err="1"/>
              <a:t>Grammar</a:t>
            </a:r>
            <a:br>
              <a:rPr lang="fr-FR" sz="2800" dirty="0"/>
            </a:br>
            <a:r>
              <a:rPr lang="fr-FR" sz="2800" dirty="0"/>
              <a:t>Verbe to </a:t>
            </a:r>
            <a:r>
              <a:rPr lang="fr-FR" sz="2800" dirty="0" err="1"/>
              <a:t>be</a:t>
            </a:r>
            <a:r>
              <a:rPr lang="fr-FR" sz="2800" dirty="0"/>
              <a:t> and Verbe en </a:t>
            </a:r>
            <a:r>
              <a:rPr lang="fr-FR" sz="2800" dirty="0" err="1"/>
              <a:t>ing</a:t>
            </a:r>
            <a:br>
              <a:rPr lang="fr-FR" sz="2800" dirty="0"/>
            </a:br>
            <a:r>
              <a:rPr lang="fr-FR" sz="2800" dirty="0" err="1"/>
              <a:t>Exercise</a:t>
            </a:r>
            <a:endParaRPr lang="fr-FR" sz="2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7E0A8B-A679-5A2C-6D14-DEB7BE6690BD}"/>
              </a:ext>
            </a:extLst>
          </p:cNvPr>
          <p:cNvSpPr txBox="1"/>
          <p:nvPr/>
        </p:nvSpPr>
        <p:spPr>
          <a:xfrm>
            <a:off x="822385" y="2409645"/>
            <a:ext cx="105874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Exemple:</a:t>
            </a:r>
          </a:p>
          <a:p>
            <a:r>
              <a:rPr lang="fr-FR" dirty="0"/>
              <a:t>I </a:t>
            </a:r>
            <a:r>
              <a:rPr lang="fr-FR" dirty="0" err="1"/>
              <a:t>usually</a:t>
            </a:r>
            <a:r>
              <a:rPr lang="fr-FR" dirty="0"/>
              <a:t> </a:t>
            </a:r>
            <a:r>
              <a:rPr lang="fr-FR" dirty="0" err="1"/>
              <a:t>take</a:t>
            </a:r>
            <a:r>
              <a:rPr lang="fr-FR" dirty="0"/>
              <a:t> a coffee </a:t>
            </a:r>
            <a:r>
              <a:rPr lang="fr-FR" dirty="0" err="1"/>
              <a:t>every</a:t>
            </a:r>
            <a:r>
              <a:rPr lang="fr-FR" dirty="0"/>
              <a:t> </a:t>
            </a:r>
            <a:r>
              <a:rPr lang="fr-FR" dirty="0" err="1"/>
              <a:t>morning</a:t>
            </a:r>
            <a:endParaRPr lang="fr-FR" dirty="0"/>
          </a:p>
          <a:p>
            <a:r>
              <a:rPr lang="fr-FR" dirty="0"/>
              <a:t>Ia m </a:t>
            </a:r>
            <a:r>
              <a:rPr lang="fr-FR" dirty="0" err="1"/>
              <a:t>taking</a:t>
            </a:r>
            <a:r>
              <a:rPr lang="fr-FR" dirty="0"/>
              <a:t> a coffee.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70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2981"/>
          </a:xfrm>
        </p:spPr>
        <p:txBody>
          <a:bodyPr>
            <a:noAutofit/>
          </a:bodyPr>
          <a:lstStyle/>
          <a:p>
            <a:r>
              <a:rPr lang="fr-FR" sz="2800" dirty="0"/>
              <a:t>Questions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7E0A8B-A679-5A2C-6D14-DEB7BE6690BD}"/>
              </a:ext>
            </a:extLst>
          </p:cNvPr>
          <p:cNvSpPr txBox="1"/>
          <p:nvPr/>
        </p:nvSpPr>
        <p:spPr>
          <a:xfrm>
            <a:off x="822385" y="2409645"/>
            <a:ext cx="105874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QQOQCP</a:t>
            </a:r>
          </a:p>
          <a:p>
            <a:pPr>
              <a:spcAft>
                <a:spcPts val="1200"/>
              </a:spcAft>
            </a:pPr>
            <a:r>
              <a:rPr lang="fr-FR" dirty="0" err="1">
                <a:highlight>
                  <a:srgbClr val="FFFF00"/>
                </a:highlight>
              </a:rPr>
              <a:t>What</a:t>
            </a:r>
            <a:endParaRPr lang="fr-FR" dirty="0">
              <a:highlight>
                <a:srgbClr val="FFFF00"/>
              </a:highlight>
            </a:endParaRPr>
          </a:p>
          <a:p>
            <a:pPr>
              <a:spcAft>
                <a:spcPts val="1200"/>
              </a:spcAft>
            </a:pPr>
            <a:r>
              <a:rPr lang="fr-FR" dirty="0" err="1">
                <a:highlight>
                  <a:srgbClr val="FFFF00"/>
                </a:highlight>
              </a:rPr>
              <a:t>Who</a:t>
            </a:r>
            <a:endParaRPr lang="fr-FR" dirty="0">
              <a:highlight>
                <a:srgbClr val="FFFF00"/>
              </a:highlight>
            </a:endParaRPr>
          </a:p>
          <a:p>
            <a:pPr>
              <a:spcAft>
                <a:spcPts val="1200"/>
              </a:spcAft>
            </a:pPr>
            <a:r>
              <a:rPr lang="fr-FR" dirty="0" err="1">
                <a:highlight>
                  <a:srgbClr val="FFFF00"/>
                </a:highlight>
              </a:rPr>
              <a:t>Where</a:t>
            </a:r>
            <a:endParaRPr lang="fr-FR" dirty="0">
              <a:highlight>
                <a:srgbClr val="FFFF00"/>
              </a:highlight>
            </a:endParaRPr>
          </a:p>
          <a:p>
            <a:pPr>
              <a:spcAft>
                <a:spcPts val="1200"/>
              </a:spcAft>
            </a:pPr>
            <a:r>
              <a:rPr lang="fr-FR" dirty="0" err="1">
                <a:highlight>
                  <a:srgbClr val="FFFF00"/>
                </a:highlight>
              </a:rPr>
              <a:t>When</a:t>
            </a:r>
            <a:endParaRPr lang="fr-FR" dirty="0">
              <a:highlight>
                <a:srgbClr val="FFFF00"/>
              </a:highlight>
            </a:endParaRPr>
          </a:p>
          <a:p>
            <a:pPr>
              <a:spcAft>
                <a:spcPts val="1200"/>
              </a:spcAft>
            </a:pPr>
            <a:r>
              <a:rPr lang="fr-FR" dirty="0">
                <a:highlight>
                  <a:srgbClr val="FFFF00"/>
                </a:highlight>
              </a:rPr>
              <a:t>How</a:t>
            </a:r>
          </a:p>
          <a:p>
            <a:pPr>
              <a:spcAft>
                <a:spcPts val="1200"/>
              </a:spcAft>
            </a:pPr>
            <a:r>
              <a:rPr lang="fr-FR" dirty="0" err="1">
                <a:highlight>
                  <a:srgbClr val="FFFF00"/>
                </a:highlight>
              </a:rPr>
              <a:t>Why</a:t>
            </a:r>
            <a:endParaRPr lang="fr-FR" dirty="0">
              <a:highlight>
                <a:srgbClr val="FFFF00"/>
              </a:highlight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D9C7392-D2C4-83BE-FE7E-1B5DD30D7D2E}"/>
              </a:ext>
            </a:extLst>
          </p:cNvPr>
          <p:cNvSpPr txBox="1"/>
          <p:nvPr/>
        </p:nvSpPr>
        <p:spPr>
          <a:xfrm>
            <a:off x="4284453" y="2007083"/>
            <a:ext cx="706934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did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do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morning</a:t>
            </a:r>
            <a:r>
              <a:rPr lang="fr-FR" dirty="0"/>
              <a:t>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Kiara?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 err="1"/>
              <a:t>Where</a:t>
            </a:r>
            <a:r>
              <a:rPr lang="fr-FR" dirty="0"/>
              <a:t> do </a:t>
            </a:r>
            <a:r>
              <a:rPr lang="fr-FR" dirty="0" err="1"/>
              <a:t>you</a:t>
            </a:r>
            <a:r>
              <a:rPr lang="fr-FR" dirty="0"/>
              <a:t> live?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recive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gifts?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/>
              <a:t>How do go to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morning</a:t>
            </a:r>
            <a:r>
              <a:rPr lang="fr-FR" dirty="0"/>
              <a:t>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 err="1"/>
              <a:t>Why</a:t>
            </a:r>
            <a:r>
              <a:rPr lang="fr-FR" dirty="0"/>
              <a:t> do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learn</a:t>
            </a:r>
            <a:r>
              <a:rPr lang="fr-FR" dirty="0"/>
              <a:t> </a:t>
            </a:r>
            <a:r>
              <a:rPr lang="fr-FR" dirty="0" err="1"/>
              <a:t>english</a:t>
            </a:r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0362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Irregular</a:t>
            </a:r>
            <a:r>
              <a:rPr lang="fr-FR" dirty="0"/>
              <a:t> </a:t>
            </a:r>
            <a:r>
              <a:rPr lang="fr-FR" dirty="0" err="1"/>
              <a:t>verbs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659977C-FF22-5CB4-9DA8-CF74868FE95A}"/>
              </a:ext>
            </a:extLst>
          </p:cNvPr>
          <p:cNvSpPr txBox="1"/>
          <p:nvPr/>
        </p:nvSpPr>
        <p:spPr>
          <a:xfrm>
            <a:off x="822385" y="1909313"/>
            <a:ext cx="10518475" cy="4255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96CD93-47B5-5658-F1E0-FE69C3A58EE3}"/>
              </a:ext>
            </a:extLst>
          </p:cNvPr>
          <p:cNvSpPr txBox="1"/>
          <p:nvPr/>
        </p:nvSpPr>
        <p:spPr>
          <a:xfrm>
            <a:off x="822385" y="1972574"/>
            <a:ext cx="105184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Dictée</a:t>
            </a:r>
          </a:p>
          <a:p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holidays</a:t>
            </a:r>
            <a:r>
              <a:rPr lang="fr-FR" dirty="0"/>
              <a:t>, </a:t>
            </a:r>
            <a:r>
              <a:rPr lang="fr-FR" dirty="0" err="1"/>
              <a:t>Talya</a:t>
            </a:r>
            <a:r>
              <a:rPr lang="fr-FR" dirty="0"/>
              <a:t> and Jenny </a:t>
            </a:r>
            <a:r>
              <a:rPr lang="fr-FR" dirty="0" err="1">
                <a:highlight>
                  <a:srgbClr val="FFFF00"/>
                </a:highlight>
              </a:rPr>
              <a:t>did</a:t>
            </a:r>
            <a:r>
              <a:rPr lang="fr-FR" dirty="0"/>
              <a:t> a lot of </a:t>
            </a:r>
            <a:r>
              <a:rPr lang="fr-FR" dirty="0" err="1"/>
              <a:t>things</a:t>
            </a:r>
            <a:r>
              <a:rPr lang="fr-FR" dirty="0"/>
              <a:t>, Jenny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to the </a:t>
            </a:r>
            <a:r>
              <a:rPr lang="fr-FR" dirty="0" err="1"/>
              <a:t>beach</a:t>
            </a:r>
            <a:r>
              <a:rPr lang="fr-FR" dirty="0"/>
              <a:t> in Brighton (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located</a:t>
            </a:r>
            <a:r>
              <a:rPr lang="fr-FR" dirty="0"/>
              <a:t> in the </a:t>
            </a:r>
            <a:r>
              <a:rPr lang="fr-FR" dirty="0" err="1"/>
              <a:t>south</a:t>
            </a:r>
            <a:r>
              <a:rPr lang="fr-FR" dirty="0"/>
              <a:t> of </a:t>
            </a:r>
            <a:r>
              <a:rPr lang="fr-FR" dirty="0" err="1"/>
              <a:t>Britain</a:t>
            </a:r>
            <a:r>
              <a:rPr lang="fr-FR" dirty="0"/>
              <a:t>) and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onto a roller </a:t>
            </a:r>
            <a:r>
              <a:rPr lang="fr-FR" dirty="0" err="1"/>
              <a:t>coaster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one of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. It </a:t>
            </a:r>
            <a:r>
              <a:rPr lang="fr-FR" dirty="0" err="1">
                <a:highlight>
                  <a:srgbClr val="FFFF00"/>
                </a:highlight>
              </a:rPr>
              <a:t>was</a:t>
            </a:r>
            <a:r>
              <a:rPr lang="fr-FR" dirty="0"/>
              <a:t> </a:t>
            </a:r>
            <a:r>
              <a:rPr lang="fr-FR" dirty="0" err="1"/>
              <a:t>sacary</a:t>
            </a:r>
            <a:r>
              <a:rPr lang="fr-FR" dirty="0"/>
              <a:t> but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loved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. </a:t>
            </a:r>
            <a:r>
              <a:rPr lang="fr-FR" dirty="0" err="1"/>
              <a:t>Also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to </a:t>
            </a:r>
            <a:r>
              <a:rPr lang="fr-FR" dirty="0" err="1"/>
              <a:t>WHSmith</a:t>
            </a:r>
            <a:r>
              <a:rPr lang="fr-FR" dirty="0"/>
              <a:t> </a:t>
            </a:r>
            <a:r>
              <a:rPr lang="fr-FR" dirty="0" err="1"/>
              <a:t>whre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bought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new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stuff</a:t>
            </a:r>
            <a:r>
              <a:rPr lang="fr-FR" dirty="0"/>
              <a:t>. As for </a:t>
            </a:r>
            <a:r>
              <a:rPr lang="fr-FR" dirty="0" err="1"/>
              <a:t>Talya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spent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holidays</a:t>
            </a:r>
            <a:r>
              <a:rPr lang="fr-FR" dirty="0"/>
              <a:t> in </a:t>
            </a:r>
            <a:r>
              <a:rPr lang="fr-FR" dirty="0" err="1"/>
              <a:t>India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visited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famous</a:t>
            </a:r>
            <a:r>
              <a:rPr lang="fr-FR" dirty="0"/>
              <a:t> temples in front of </a:t>
            </a:r>
            <a:r>
              <a:rPr lang="fr-FR" dirty="0" err="1"/>
              <a:t>which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, </a:t>
            </a:r>
            <a:r>
              <a:rPr lang="fr-FR" dirty="0" err="1"/>
              <a:t>each</a:t>
            </a:r>
            <a:r>
              <a:rPr lang="fr-FR" dirty="0"/>
              <a:t> time, </a:t>
            </a:r>
            <a:r>
              <a:rPr lang="fr-FR" dirty="0" err="1">
                <a:highlight>
                  <a:srgbClr val="FFFF00"/>
                </a:highlight>
              </a:rPr>
              <a:t>took</a:t>
            </a:r>
            <a:r>
              <a:rPr lang="fr-FR" dirty="0"/>
              <a:t> a selfie: the Lotus Temple, the Taj Mahal and the Golden Temple.</a:t>
            </a:r>
          </a:p>
          <a:p>
            <a:endParaRPr lang="fr-FR" dirty="0"/>
          </a:p>
          <a:p>
            <a:r>
              <a:rPr lang="fr-FR" dirty="0"/>
              <a:t>Consigne: entourer les verbes qui vous semblent irréguliers.</a:t>
            </a:r>
          </a:p>
        </p:txBody>
      </p:sp>
    </p:spTree>
    <p:extLst>
      <p:ext uri="{BB962C8B-B14F-4D97-AF65-F5344CB8AC3E}">
        <p14:creationId xmlns:p14="http://schemas.microsoft.com/office/powerpoint/2010/main" val="219527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Listen</a:t>
            </a:r>
            <a:r>
              <a:rPr lang="fr-FR" dirty="0"/>
              <a:t> and </a:t>
            </a:r>
            <a:r>
              <a:rPr lang="fr-FR" dirty="0" err="1"/>
              <a:t>comprehension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659977C-FF22-5CB4-9DA8-CF74868FE95A}"/>
              </a:ext>
            </a:extLst>
          </p:cNvPr>
          <p:cNvSpPr txBox="1"/>
          <p:nvPr/>
        </p:nvSpPr>
        <p:spPr>
          <a:xfrm>
            <a:off x="822385" y="1909313"/>
            <a:ext cx="10518475" cy="4255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96CD93-47B5-5658-F1E0-FE69C3A58EE3}"/>
              </a:ext>
            </a:extLst>
          </p:cNvPr>
          <p:cNvSpPr txBox="1"/>
          <p:nvPr/>
        </p:nvSpPr>
        <p:spPr>
          <a:xfrm>
            <a:off x="822385" y="1972574"/>
            <a:ext cx="105184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Dictée</a:t>
            </a:r>
          </a:p>
          <a:p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holidays</a:t>
            </a:r>
            <a:r>
              <a:rPr lang="fr-FR" dirty="0"/>
              <a:t>, </a:t>
            </a:r>
            <a:r>
              <a:rPr lang="fr-FR" dirty="0" err="1"/>
              <a:t>Talya</a:t>
            </a:r>
            <a:r>
              <a:rPr lang="fr-FR" dirty="0"/>
              <a:t> and Jenny </a:t>
            </a:r>
            <a:r>
              <a:rPr lang="fr-FR" dirty="0" err="1">
                <a:highlight>
                  <a:srgbClr val="FFFF00"/>
                </a:highlight>
              </a:rPr>
              <a:t>did</a:t>
            </a:r>
            <a:r>
              <a:rPr lang="fr-FR" dirty="0"/>
              <a:t> a lot of </a:t>
            </a:r>
            <a:r>
              <a:rPr lang="fr-FR" dirty="0" err="1"/>
              <a:t>things</a:t>
            </a:r>
            <a:r>
              <a:rPr lang="fr-FR" dirty="0"/>
              <a:t>, Jenny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to the </a:t>
            </a:r>
            <a:r>
              <a:rPr lang="fr-FR" dirty="0" err="1"/>
              <a:t>beach</a:t>
            </a:r>
            <a:r>
              <a:rPr lang="fr-FR" dirty="0"/>
              <a:t> in Brighton (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located</a:t>
            </a:r>
            <a:r>
              <a:rPr lang="fr-FR" dirty="0"/>
              <a:t> in the </a:t>
            </a:r>
            <a:r>
              <a:rPr lang="fr-FR" dirty="0" err="1"/>
              <a:t>south</a:t>
            </a:r>
            <a:r>
              <a:rPr lang="fr-FR" dirty="0"/>
              <a:t> of </a:t>
            </a:r>
            <a:r>
              <a:rPr lang="fr-FR" dirty="0" err="1"/>
              <a:t>Britain</a:t>
            </a:r>
            <a:r>
              <a:rPr lang="fr-FR" dirty="0"/>
              <a:t>) and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onto a roller </a:t>
            </a:r>
            <a:r>
              <a:rPr lang="fr-FR" dirty="0" err="1"/>
              <a:t>coaster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one of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. It </a:t>
            </a:r>
            <a:r>
              <a:rPr lang="fr-FR" dirty="0" err="1">
                <a:highlight>
                  <a:srgbClr val="FFFF00"/>
                </a:highlight>
              </a:rPr>
              <a:t>was</a:t>
            </a:r>
            <a:r>
              <a:rPr lang="fr-FR" dirty="0"/>
              <a:t> </a:t>
            </a:r>
            <a:r>
              <a:rPr lang="fr-FR" dirty="0" err="1"/>
              <a:t>sacary</a:t>
            </a:r>
            <a:r>
              <a:rPr lang="fr-FR" dirty="0"/>
              <a:t> but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loved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. </a:t>
            </a:r>
            <a:r>
              <a:rPr lang="fr-FR" dirty="0" err="1"/>
              <a:t>Also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went</a:t>
            </a:r>
            <a:r>
              <a:rPr lang="fr-FR" dirty="0"/>
              <a:t> to </a:t>
            </a:r>
            <a:r>
              <a:rPr lang="fr-FR" dirty="0" err="1"/>
              <a:t>WHSmith</a:t>
            </a:r>
            <a:r>
              <a:rPr lang="fr-FR" dirty="0"/>
              <a:t> </a:t>
            </a:r>
            <a:r>
              <a:rPr lang="fr-FR" dirty="0" err="1"/>
              <a:t>whre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bought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new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stuff</a:t>
            </a:r>
            <a:r>
              <a:rPr lang="fr-FR" dirty="0"/>
              <a:t>. As for </a:t>
            </a:r>
            <a:r>
              <a:rPr lang="fr-FR" dirty="0" err="1"/>
              <a:t>Talya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spent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holidays</a:t>
            </a:r>
            <a:r>
              <a:rPr lang="fr-FR" dirty="0"/>
              <a:t> in </a:t>
            </a:r>
            <a:r>
              <a:rPr lang="fr-FR" dirty="0" err="1"/>
              <a:t>India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visited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famous</a:t>
            </a:r>
            <a:r>
              <a:rPr lang="fr-FR" dirty="0"/>
              <a:t> temples in front of </a:t>
            </a:r>
            <a:r>
              <a:rPr lang="fr-FR" dirty="0" err="1"/>
              <a:t>which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, </a:t>
            </a:r>
            <a:r>
              <a:rPr lang="fr-FR" dirty="0" err="1"/>
              <a:t>each</a:t>
            </a:r>
            <a:r>
              <a:rPr lang="fr-FR" dirty="0"/>
              <a:t> time, </a:t>
            </a:r>
            <a:r>
              <a:rPr lang="fr-FR" dirty="0" err="1">
                <a:highlight>
                  <a:srgbClr val="FFFF00"/>
                </a:highlight>
              </a:rPr>
              <a:t>took</a:t>
            </a:r>
            <a:r>
              <a:rPr lang="fr-FR" dirty="0"/>
              <a:t> a selfie: the Lotus Temple, the Taj Mahal and the Golden Temple.</a:t>
            </a:r>
          </a:p>
          <a:p>
            <a:endParaRPr lang="fr-FR" dirty="0"/>
          </a:p>
          <a:p>
            <a:r>
              <a:rPr lang="fr-FR" dirty="0"/>
              <a:t>Consigne: entourer les verbes qui vous semblent irréguliers.</a:t>
            </a:r>
          </a:p>
        </p:txBody>
      </p:sp>
    </p:spTree>
    <p:extLst>
      <p:ext uri="{BB962C8B-B14F-4D97-AF65-F5344CB8AC3E}">
        <p14:creationId xmlns:p14="http://schemas.microsoft.com/office/powerpoint/2010/main" val="38817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3BE4-8614-118A-D92F-BF53E9DB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Irregular</a:t>
            </a:r>
            <a:r>
              <a:rPr lang="fr-FR" dirty="0"/>
              <a:t> </a:t>
            </a:r>
            <a:r>
              <a:rPr lang="fr-FR" dirty="0" err="1"/>
              <a:t>verbs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659977C-FF22-5CB4-9DA8-CF74868FE95A}"/>
              </a:ext>
            </a:extLst>
          </p:cNvPr>
          <p:cNvSpPr txBox="1"/>
          <p:nvPr/>
        </p:nvSpPr>
        <p:spPr>
          <a:xfrm>
            <a:off x="822385" y="1909313"/>
            <a:ext cx="10518475" cy="4255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96CD93-47B5-5658-F1E0-FE69C3A58EE3}"/>
              </a:ext>
            </a:extLst>
          </p:cNvPr>
          <p:cNvSpPr txBox="1"/>
          <p:nvPr/>
        </p:nvSpPr>
        <p:spPr>
          <a:xfrm>
            <a:off x="822385" y="1972574"/>
            <a:ext cx="1051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2"/>
              </a:rPr>
              <a:t>I Love </a:t>
            </a:r>
            <a:r>
              <a:rPr lang="fr-FR" dirty="0" err="1">
                <a:hlinkClick r:id="rId2"/>
              </a:rPr>
              <a:t>My</a:t>
            </a:r>
            <a:r>
              <a:rPr lang="fr-FR">
                <a:hlinkClick r:id="rId2"/>
              </a:rPr>
              <a:t> Family - Exercice d'écoute en Anglais (lingua.com)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5061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Office PowerPoint</Application>
  <PresentationFormat>Grand écran</PresentationFormat>
  <Paragraphs>47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English 20th December 2023</vt:lpstr>
      <vt:lpstr>Grammar Verbe to be and Verbe en ing</vt:lpstr>
      <vt:lpstr>Grammar Verbe to be and Verbe en ing Exercise</vt:lpstr>
      <vt:lpstr>Questions</vt:lpstr>
      <vt:lpstr>Irregular verbs</vt:lpstr>
      <vt:lpstr>Listen and comprehension</vt:lpstr>
      <vt:lpstr>Irregular 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18th December 2023</dc:title>
  <dc:creator>alexandra leroy</dc:creator>
  <cp:lastModifiedBy>alexandra leroy</cp:lastModifiedBy>
  <cp:revision>2</cp:revision>
  <dcterms:created xsi:type="dcterms:W3CDTF">2023-12-18T12:35:06Z</dcterms:created>
  <dcterms:modified xsi:type="dcterms:W3CDTF">2023-12-19T08:51:30Z</dcterms:modified>
</cp:coreProperties>
</file>